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B41A-5BBB-4E03-8737-40BE92DA4E5C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2C7A-8598-4FFC-85FD-C19F015F749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Sylwia</cp:lastModifiedBy>
  <cp:revision>3</cp:revision>
  <dcterms:created xsi:type="dcterms:W3CDTF">2021-04-30T09:49:19Z</dcterms:created>
  <dcterms:modified xsi:type="dcterms:W3CDTF">2021-04-30T10:11:35Z</dcterms:modified>
</cp:coreProperties>
</file>