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5499D-C0B7-4472-BA98-8343245CD108}" v="7" dt="2021-04-28T14:25:59.543"/>
    <p1510:client id="{C5FA0708-7032-4CBC-AA7D-DFD656040439}" v="99" dt="2021-04-28T14:22:2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na Szwala" userId="S::zszwala@szkolaglebokie.onmicrosoft.com::4c12841e-8e5e-4190-b07e-92996d13c3bb" providerId="AD" clId="Web-{C5FA0708-7032-4CBC-AA7D-DFD656040439}"/>
    <pc:docChg chg="addSld modSld">
      <pc:chgData name="Zuzanna Szwala" userId="S::zszwala@szkolaglebokie.onmicrosoft.com::4c12841e-8e5e-4190-b07e-92996d13c3bb" providerId="AD" clId="Web-{C5FA0708-7032-4CBC-AA7D-DFD656040439}" dt="2021-04-28T14:22:24.968" v="59"/>
      <pc:docMkLst>
        <pc:docMk/>
      </pc:docMkLst>
      <pc:sldChg chg="addSp delSp modSp addAnim delAnim">
        <pc:chgData name="Zuzanna Szwala" userId="S::zszwala@szkolaglebokie.onmicrosoft.com::4c12841e-8e5e-4190-b07e-92996d13c3bb" providerId="AD" clId="Web-{C5FA0708-7032-4CBC-AA7D-DFD656040439}" dt="2021-04-28T14:22:24.968" v="59"/>
        <pc:sldMkLst>
          <pc:docMk/>
          <pc:sldMk cId="3195135074" sldId="257"/>
        </pc:sldMkLst>
        <pc:spChg chg="mod">
          <ac:chgData name="Zuzanna Szwala" userId="S::zszwala@szkolaglebokie.onmicrosoft.com::4c12841e-8e5e-4190-b07e-92996d13c3bb" providerId="AD" clId="Web-{C5FA0708-7032-4CBC-AA7D-DFD656040439}" dt="2021-04-28T14:21:54.654" v="55" actId="1076"/>
          <ac:spMkLst>
            <pc:docMk/>
            <pc:sldMk cId="3195135074" sldId="257"/>
            <ac:spMk id="3" creationId="{00000000-0000-0000-0000-000000000000}"/>
          </ac:spMkLst>
        </pc:spChg>
        <pc:picChg chg="mod">
          <ac:chgData name="Zuzanna Szwala" userId="S::zszwala@szkolaglebokie.onmicrosoft.com::4c12841e-8e5e-4190-b07e-92996d13c3bb" providerId="AD" clId="Web-{C5FA0708-7032-4CBC-AA7D-DFD656040439}" dt="2021-04-28T14:22:18.812" v="58" actId="14100"/>
          <ac:picMkLst>
            <pc:docMk/>
            <pc:sldMk cId="3195135074" sldId="257"/>
            <ac:picMk id="4" creationId="{00000000-0000-0000-0000-000000000000}"/>
          </ac:picMkLst>
        </pc:picChg>
        <pc:picChg chg="add del">
          <ac:chgData name="Zuzanna Szwala" userId="S::zszwala@szkolaglebokie.onmicrosoft.com::4c12841e-8e5e-4190-b07e-92996d13c3bb" providerId="AD" clId="Web-{C5FA0708-7032-4CBC-AA7D-DFD656040439}" dt="2021-04-28T14:22:24.968" v="59"/>
          <ac:picMkLst>
            <pc:docMk/>
            <pc:sldMk cId="3195135074" sldId="257"/>
            <ac:picMk id="5" creationId="{00000000-0000-0000-0000-000000000000}"/>
          </ac:picMkLst>
        </pc:picChg>
      </pc:sldChg>
      <pc:sldChg chg="addSp delSp modSp mod setBg addAnim delAnim modAnim">
        <pc:chgData name="Zuzanna Szwala" userId="S::zszwala@szkolaglebokie.onmicrosoft.com::4c12841e-8e5e-4190-b07e-92996d13c3bb" providerId="AD" clId="Web-{C5FA0708-7032-4CBC-AA7D-DFD656040439}" dt="2021-04-28T14:20:39.744" v="49" actId="20577"/>
        <pc:sldMkLst>
          <pc:docMk/>
          <pc:sldMk cId="2078523186" sldId="258"/>
        </pc:sldMkLst>
        <pc:spChg chg="mod">
          <ac:chgData name="Zuzanna Szwala" userId="S::zszwala@szkolaglebokie.onmicrosoft.com::4c12841e-8e5e-4190-b07e-92996d13c3bb" providerId="AD" clId="Web-{C5FA0708-7032-4CBC-AA7D-DFD656040439}" dt="2021-04-28T14:20:21.930" v="48"/>
          <ac:spMkLst>
            <pc:docMk/>
            <pc:sldMk cId="2078523186" sldId="258"/>
            <ac:spMk id="2" creationId="{00000000-0000-0000-0000-000000000000}"/>
          </ac:spMkLst>
        </pc:spChg>
        <pc:spChg chg="mod ord">
          <ac:chgData name="Zuzanna Szwala" userId="S::zszwala@szkolaglebokie.onmicrosoft.com::4c12841e-8e5e-4190-b07e-92996d13c3bb" providerId="AD" clId="Web-{C5FA0708-7032-4CBC-AA7D-DFD656040439}" dt="2021-04-28T14:20:39.744" v="49" actId="20577"/>
          <ac:spMkLst>
            <pc:docMk/>
            <pc:sldMk cId="2078523186" sldId="258"/>
            <ac:spMk id="3" creationId="{00000000-0000-0000-0000-000000000000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6" creationId="{E009DD9B-5EE2-4C0D-8B2B-351C8C102205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7" creationId="{E720DB99-7745-4E75-9D96-AAB6D55C531E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8" creationId="{D68803C4-E159-4360-B7BB-74205C8F782D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9" creationId="{E009DD9B-5EE2-4C0D-8B2B-351C8C102205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10" creationId="{504B0465-3B07-49BF-BEA7-D81476246293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11" creationId="{E720DB99-7745-4E75-9D96-AAB6D55C531E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12" creationId="{49B7FFA5-14CB-4A4F-9BCC-CA3AA5D9D276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13" creationId="{D68803C4-E159-4360-B7BB-74205C8F782D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7.992" v="46"/>
          <ac:spMkLst>
            <pc:docMk/>
            <pc:sldMk cId="2078523186" sldId="258"/>
            <ac:spMk id="14" creationId="{04E48745-7512-4EC2-9E20-9092D12150CA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15" creationId="{504B0465-3B07-49BF-BEA7-D81476246293}"/>
          </ac:spMkLst>
        </pc:spChg>
        <pc:spChg chg="add">
          <ac:chgData name="Zuzanna Szwala" userId="S::zszwala@szkolaglebokie.onmicrosoft.com::4c12841e-8e5e-4190-b07e-92996d13c3bb" providerId="AD" clId="Web-{C5FA0708-7032-4CBC-AA7D-DFD656040439}" dt="2021-04-28T14:20:21.930" v="48"/>
          <ac:spMkLst>
            <pc:docMk/>
            <pc:sldMk cId="2078523186" sldId="258"/>
            <ac:spMk id="16" creationId="{5B057BAA-CAD8-42D7-8DDF-E2075435DAF9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17" creationId="{49B7FFA5-14CB-4A4F-9BCC-CA3AA5D9D276}"/>
          </ac:spMkLst>
        </pc:spChg>
        <pc:spChg chg="add del">
          <ac:chgData name="Zuzanna Szwala" userId="S::zszwala@szkolaglebokie.onmicrosoft.com::4c12841e-8e5e-4190-b07e-92996d13c3bb" providerId="AD" clId="Web-{C5FA0708-7032-4CBC-AA7D-DFD656040439}" dt="2021-04-28T14:20:00.726" v="44"/>
          <ac:spMkLst>
            <pc:docMk/>
            <pc:sldMk cId="2078523186" sldId="258"/>
            <ac:spMk id="19" creationId="{04E48745-7512-4EC2-9E20-9092D12150CA}"/>
          </ac:spMkLst>
        </pc:spChg>
        <pc:grpChg chg="add">
          <ac:chgData name="Zuzanna Szwala" userId="S::zszwala@szkolaglebokie.onmicrosoft.com::4c12841e-8e5e-4190-b07e-92996d13c3bb" providerId="AD" clId="Web-{C5FA0708-7032-4CBC-AA7D-DFD656040439}" dt="2021-04-28T14:20:21.930" v="48"/>
          <ac:grpSpMkLst>
            <pc:docMk/>
            <pc:sldMk cId="2078523186" sldId="258"/>
            <ac:grpSpMk id="18" creationId="{ECBD3C71-5915-4215-B435-9334BCE4BE43}"/>
          </ac:grpSpMkLst>
        </pc:grpChg>
        <pc:picChg chg="mod ord">
          <ac:chgData name="Zuzanna Szwala" userId="S::zszwala@szkolaglebokie.onmicrosoft.com::4c12841e-8e5e-4190-b07e-92996d13c3bb" providerId="AD" clId="Web-{C5FA0708-7032-4CBC-AA7D-DFD656040439}" dt="2021-04-28T14:20:21.930" v="48"/>
          <ac:picMkLst>
            <pc:docMk/>
            <pc:sldMk cId="2078523186" sldId="258"/>
            <ac:picMk id="4" creationId="{00000000-0000-0000-0000-000000000000}"/>
          </ac:picMkLst>
        </pc:picChg>
      </pc:sldChg>
      <pc:sldChg chg="addSp modSp new mod setBg">
        <pc:chgData name="Zuzanna Szwala" userId="S::zszwala@szkolaglebokie.onmicrosoft.com::4c12841e-8e5e-4190-b07e-92996d13c3bb" providerId="AD" clId="Web-{C5FA0708-7032-4CBC-AA7D-DFD656040439}" dt="2021-04-28T14:21:04.683" v="53" actId="20577"/>
        <pc:sldMkLst>
          <pc:docMk/>
          <pc:sldMk cId="2455293888" sldId="260"/>
        </pc:sldMkLst>
        <pc:spChg chg="mod">
          <ac:chgData name="Zuzanna Szwala" userId="S::zszwala@szkolaglebokie.onmicrosoft.com::4c12841e-8e5e-4190-b07e-92996d13c3bb" providerId="AD" clId="Web-{C5FA0708-7032-4CBC-AA7D-DFD656040439}" dt="2021-04-28T14:19:10.582" v="40"/>
          <ac:spMkLst>
            <pc:docMk/>
            <pc:sldMk cId="2455293888" sldId="260"/>
            <ac:spMk id="2" creationId="{155B838C-929E-4F6F-B0BD-3BF332C8B8AD}"/>
          </ac:spMkLst>
        </pc:spChg>
        <pc:spChg chg="mod ord">
          <ac:chgData name="Zuzanna Szwala" userId="S::zszwala@szkolaglebokie.onmicrosoft.com::4c12841e-8e5e-4190-b07e-92996d13c3bb" providerId="AD" clId="Web-{C5FA0708-7032-4CBC-AA7D-DFD656040439}" dt="2021-04-28T14:21:04.683" v="53" actId="20577"/>
          <ac:spMkLst>
            <pc:docMk/>
            <pc:sldMk cId="2455293888" sldId="260"/>
            <ac:spMk id="3" creationId="{8479B1F3-7B3B-4A5B-88B6-58EFF27BC340}"/>
          </ac:spMkLst>
        </pc:spChg>
        <pc:spChg chg="add">
          <ac:chgData name="Zuzanna Szwala" userId="S::zszwala@szkolaglebokie.onmicrosoft.com::4c12841e-8e5e-4190-b07e-92996d13c3bb" providerId="AD" clId="Web-{C5FA0708-7032-4CBC-AA7D-DFD656040439}" dt="2021-04-28T14:19:10.582" v="40"/>
          <ac:spMkLst>
            <pc:docMk/>
            <pc:sldMk cId="2455293888" sldId="260"/>
            <ac:spMk id="9" creationId="{5B057BAA-CAD8-42D7-8DDF-E2075435DAF9}"/>
          </ac:spMkLst>
        </pc:spChg>
        <pc:grpChg chg="add">
          <ac:chgData name="Zuzanna Szwala" userId="S::zszwala@szkolaglebokie.onmicrosoft.com::4c12841e-8e5e-4190-b07e-92996d13c3bb" providerId="AD" clId="Web-{C5FA0708-7032-4CBC-AA7D-DFD656040439}" dt="2021-04-28T14:19:10.582" v="40"/>
          <ac:grpSpMkLst>
            <pc:docMk/>
            <pc:sldMk cId="2455293888" sldId="260"/>
            <ac:grpSpMk id="11" creationId="{ECBD3C71-5915-4215-B435-9334BCE4BE43}"/>
          </ac:grpSpMkLst>
        </pc:grpChg>
        <pc:picChg chg="add mod">
          <ac:chgData name="Zuzanna Szwala" userId="S::zszwala@szkolaglebokie.onmicrosoft.com::4c12841e-8e5e-4190-b07e-92996d13c3bb" providerId="AD" clId="Web-{C5FA0708-7032-4CBC-AA7D-DFD656040439}" dt="2021-04-28T14:19:10.582" v="40"/>
          <ac:picMkLst>
            <pc:docMk/>
            <pc:sldMk cId="2455293888" sldId="260"/>
            <ac:picMk id="4" creationId="{CF61FE02-1A04-4C18-B1E6-5F9F3D5CB8F3}"/>
          </ac:picMkLst>
        </pc:picChg>
      </pc:sldChg>
    </pc:docChg>
  </pc:docChgLst>
  <pc:docChgLst>
    <pc:chgData name="Zuzanna Szwala" userId="S::zszwala@szkolaglebokie.onmicrosoft.com::4c12841e-8e5e-4190-b07e-92996d13c3bb" providerId="AD" clId="Web-{1935499D-C0B7-4472-BA98-8343245CD108}"/>
    <pc:docChg chg="modSld">
      <pc:chgData name="Zuzanna Szwala" userId="S::zszwala@szkolaglebokie.onmicrosoft.com::4c12841e-8e5e-4190-b07e-92996d13c3bb" providerId="AD" clId="Web-{1935499D-C0B7-4472-BA98-8343245CD108}" dt="2021-04-28T14:25:59.543" v="6" actId="1076"/>
      <pc:docMkLst>
        <pc:docMk/>
      </pc:docMkLst>
      <pc:sldChg chg="delSp modSp delAnim">
        <pc:chgData name="Zuzanna Szwala" userId="S::zszwala@szkolaglebokie.onmicrosoft.com::4c12841e-8e5e-4190-b07e-92996d13c3bb" providerId="AD" clId="Web-{1935499D-C0B7-4472-BA98-8343245CD108}" dt="2021-04-28T14:25:59.543" v="6" actId="1076"/>
        <pc:sldMkLst>
          <pc:docMk/>
          <pc:sldMk cId="3195135074" sldId="257"/>
        </pc:sldMkLst>
        <pc:picChg chg="mod">
          <ac:chgData name="Zuzanna Szwala" userId="S::zszwala@szkolaglebokie.onmicrosoft.com::4c12841e-8e5e-4190-b07e-92996d13c3bb" providerId="AD" clId="Web-{1935499D-C0B7-4472-BA98-8343245CD108}" dt="2021-04-28T14:25:59.543" v="6" actId="1076"/>
          <ac:picMkLst>
            <pc:docMk/>
            <pc:sldMk cId="3195135074" sldId="257"/>
            <ac:picMk id="4" creationId="{00000000-0000-0000-0000-000000000000}"/>
          </ac:picMkLst>
        </pc:picChg>
        <pc:picChg chg="del mod">
          <ac:chgData name="Zuzanna Szwala" userId="S::zszwala@szkolaglebokie.onmicrosoft.com::4c12841e-8e5e-4190-b07e-92996d13c3bb" providerId="AD" clId="Web-{1935499D-C0B7-4472-BA98-8343245CD108}" dt="2021-04-28T14:25:42.104" v="3"/>
          <ac:picMkLst>
            <pc:docMk/>
            <pc:sldMk cId="3195135074" sldId="257"/>
            <ac:picMk id="5" creationId="{00000000-0000-0000-0000-000000000000}"/>
          </ac:picMkLst>
        </pc:picChg>
      </pc:sldChg>
      <pc:sldChg chg="addSp modSp mod setBg addAnim">
        <pc:chgData name="Zuzanna Szwala" userId="S::zszwala@szkolaglebokie.onmicrosoft.com::4c12841e-8e5e-4190-b07e-92996d13c3bb" providerId="AD" clId="Web-{1935499D-C0B7-4472-BA98-8343245CD108}" dt="2021-04-28T14:25:06.321" v="2"/>
        <pc:sldMkLst>
          <pc:docMk/>
          <pc:sldMk cId="3672525800" sldId="259"/>
        </pc:sldMkLst>
        <pc:spChg chg="mod">
          <ac:chgData name="Zuzanna Szwala" userId="S::zszwala@szkolaglebokie.onmicrosoft.com::4c12841e-8e5e-4190-b07e-92996d13c3bb" providerId="AD" clId="Web-{1935499D-C0B7-4472-BA98-8343245CD108}" dt="2021-04-28T14:25:06.321" v="2"/>
          <ac:spMkLst>
            <pc:docMk/>
            <pc:sldMk cId="3672525800" sldId="259"/>
            <ac:spMk id="2" creationId="{00000000-0000-0000-0000-000000000000}"/>
          </ac:spMkLst>
        </pc:spChg>
        <pc:spChg chg="mod ord">
          <ac:chgData name="Zuzanna Szwala" userId="S::zszwala@szkolaglebokie.onmicrosoft.com::4c12841e-8e5e-4190-b07e-92996d13c3bb" providerId="AD" clId="Web-{1935499D-C0B7-4472-BA98-8343245CD108}" dt="2021-04-28T14:25:06.321" v="2"/>
          <ac:spMkLst>
            <pc:docMk/>
            <pc:sldMk cId="3672525800" sldId="259"/>
            <ac:spMk id="3" creationId="{00000000-0000-0000-0000-000000000000}"/>
          </ac:spMkLst>
        </pc:spChg>
        <pc:picChg chg="add mod">
          <ac:chgData name="Zuzanna Szwala" userId="S::zszwala@szkolaglebokie.onmicrosoft.com::4c12841e-8e5e-4190-b07e-92996d13c3bb" providerId="AD" clId="Web-{1935499D-C0B7-4472-BA98-8343245CD108}" dt="2021-04-28T14:25:06.321" v="2"/>
          <ac:picMkLst>
            <pc:docMk/>
            <pc:sldMk cId="3672525800" sldId="259"/>
            <ac:picMk id="5" creationId="{96ABE412-9947-4905-944A-082AFB12EA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4/28/2021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1 maja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30" y="4898571"/>
            <a:ext cx="7891272" cy="1069848"/>
          </a:xfrm>
        </p:spPr>
        <p:txBody>
          <a:bodyPr/>
          <a:lstStyle/>
          <a:p>
            <a:r>
              <a:rPr lang="pl-PL" dirty="0"/>
              <a:t>1 maja obchodzimy święto pracy od 1890roku jest to również Międzynarodowy Dzień Solidarności który jest kultywowany w wielu krajach. </a:t>
            </a:r>
          </a:p>
        </p:txBody>
      </p:sp>
      <p:sp>
        <p:nvSpPr>
          <p:cNvPr id="4" name="AutoShape 2" descr="1 maja – Święto Pracy – Gmina Parzęczew"/>
          <p:cNvSpPr>
            <a:spLocks noChangeAspect="1" noChangeArrowheads="1"/>
          </p:cNvSpPr>
          <p:nvPr/>
        </p:nvSpPr>
        <p:spPr bwMode="auto">
          <a:xfrm>
            <a:off x="442957" y="364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1769187"/>
            <a:ext cx="3133724" cy="22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Skąd się wzięło to święto???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Genezy powstania święta pracy należy upatrywać w ruchu robotniczym w Stanach Zjednoczonych. Pod koniec XIX wieku w jednej z fabryk w Chicago doszło do strajku, który kilka dni później przerodził się w zamieszki w centrum miasta. Zginęło kilka osób, głównie przedstawicieli ruchu pracowniczego.</a:t>
            </a:r>
          </a:p>
          <a:p>
            <a:r>
              <a:rPr lang="pl-PL" dirty="0"/>
              <a:t>Wydarzenia w Chicago miały miejsce na początku maja 1886 roku, a 3 lata później święto pracy ustanowiła II Międzynarodówka, czyli organizacja zrzeszająca partie komunistyczne wielu krajów.</a:t>
            </a:r>
          </a:p>
          <a:p>
            <a:r>
              <a:rPr lang="pl-PL" dirty="0">
                <a:solidFill>
                  <a:srgbClr val="000000"/>
                </a:solidFill>
                <a:latin typeface="Roboto"/>
              </a:rPr>
              <a:t>Od 1890 roku 1 maja jest więc ustanowiony świętem pracy. W Polsce do rangi święta państwowego urosło jednak dopiero po II wojnie światowej w 1950 roku, choć obchodzone było już znacznie wcześniej.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02" y="5051932"/>
            <a:ext cx="2333944" cy="15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4000" dirty="0"/>
              <a:t>Święto pracy w Polsce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4657" r="37594" b="1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latin typeface="Roboto"/>
              </a:rPr>
              <a:t>Pierwotnie święto pracy obchodzone było spontanicznie. Robotnicy gromadzili się wspólnie i demonstrowali, ale nie były to oficjalne państwowe obchody.</a:t>
            </a:r>
            <a:endParaRPr lang="pl-PL" sz="2400" dirty="0">
              <a:latin typeface="Roboto"/>
              <a:ea typeface="Roboto"/>
            </a:endParaRPr>
          </a:p>
          <a:p>
            <a:r>
              <a:rPr lang="pl-PL" sz="2400" dirty="0">
                <a:latin typeface="Roboto"/>
              </a:rPr>
              <a:t>Dopiero po wojnie władza komunistyczna uznała, że święto ludu pracującego trzeba uczcić godnie. I coraz mocniej aparat państwa angażował się w organizację obchodów.</a:t>
            </a:r>
            <a:endParaRPr lang="pl-PL" sz="2400" dirty="0">
              <a:latin typeface="Roboto"/>
              <a:ea typeface="Roboto"/>
            </a:endParaRPr>
          </a:p>
          <a:p>
            <a:endParaRPr lang="pl-PL" sz="2400" dirty="0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2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/>
              <a:t>Święto pracy na świecie</a:t>
            </a:r>
          </a:p>
        </p:txBody>
      </p:sp>
      <p:pic>
        <p:nvPicPr>
          <p:cNvPr id="5" name="Obraz 4" descr="Obraz zawierający zewnętrzne, grupa, osoby, pozujący&#10;&#10;Opis wygenerowany automatycznie">
            <a:extLst>
              <a:ext uri="{FF2B5EF4-FFF2-40B4-BE49-F238E27FC236}">
                <a16:creationId xmlns:a16="http://schemas.microsoft.com/office/drawing/2014/main" id="{96ABE412-9947-4905-944A-082AFB12E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6" r="9814" b="1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/>
          </a:bodyPr>
          <a:lstStyle/>
          <a:p>
            <a:r>
              <a:rPr lang="pl-PL">
                <a:latin typeface="Roboto"/>
              </a:rPr>
              <a:t>1 maja jest też dniem wolnym od pracy, podobnie jak w wielu innych krajach. Tego dnia nie pracują również mieszkańcy Finlandii, Francji, Hiszpanii, Niemiec, Norwegii, Słowacji, Słowenii, Szwecji czy Włoch.</a:t>
            </a:r>
          </a:p>
          <a:p>
            <a:r>
              <a:rPr lang="pl-PL">
                <a:latin typeface="Roboto"/>
              </a:rPr>
              <a:t>Co ciekawe, w Stanach Zjednoczonych 1 maja nie jest świętem pracy, mimo że powstało ono właśnie dla upamiętnienia wydarzeń w USA. Amerykanie tzw. </a:t>
            </a:r>
            <a:r>
              <a:rPr lang="pl-PL" err="1">
                <a:latin typeface="Roboto"/>
              </a:rPr>
              <a:t>Labor</a:t>
            </a:r>
            <a:r>
              <a:rPr lang="pl-PL">
                <a:latin typeface="Roboto"/>
              </a:rPr>
              <a:t> Day obchodzą w pierwszy weekend września.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5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5B838C-929E-4F6F-B0BD-3BF332C8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4000"/>
              <a:t>ciekawostka</a:t>
            </a:r>
            <a:endParaRPr lang="pl-PL" sz="4000">
              <a:latin typeface="Rockwell Condensed"/>
            </a:endParaRPr>
          </a:p>
        </p:txBody>
      </p:sp>
      <p:pic>
        <p:nvPicPr>
          <p:cNvPr id="4" name="Obraz 4" descr="Obraz zawierający tekst, osoba, pozujący&#10;&#10;Opis wygenerowany automatycznie">
            <a:extLst>
              <a:ext uri="{FF2B5EF4-FFF2-40B4-BE49-F238E27FC236}">
                <a16:creationId xmlns:a16="http://schemas.microsoft.com/office/drawing/2014/main" id="{CF61FE02-1A04-4C18-B1E6-5F9F3D5CB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4955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9B1F3-7B3B-4A5B-88B6-58EFF27B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200" b="1" dirty="0"/>
              <a:t>Kościół katolicki</a:t>
            </a:r>
            <a:endParaRPr lang="pl-PL" sz="2200" dirty="0"/>
          </a:p>
          <a:p>
            <a:pPr>
              <a:buClr>
                <a:srgbClr val="9E3611"/>
              </a:buClr>
            </a:pPr>
            <a:r>
              <a:rPr lang="pl-PL" sz="2200" dirty="0">
                <a:ea typeface="+mn-lt"/>
                <a:cs typeface="+mn-lt"/>
              </a:rPr>
              <a:t>W Kościele katolickim 1 maja obchodzone jest wspomnienie św. Józefa . Wspomnienie to wprowadził do kalendarza liturgicznego papież Pius XII w 1955 jako alternatywę dla laickiego Święta Pracy.</a:t>
            </a:r>
            <a:endParaRPr lang="pl-PL" sz="2200" dirty="0"/>
          </a:p>
          <a:p>
            <a:pPr>
              <a:buClr>
                <a:srgbClr val="9E3611"/>
              </a:buClr>
            </a:pPr>
            <a:r>
              <a:rPr lang="pl-PL" sz="2200" b="1" dirty="0"/>
              <a:t>III Rzesza</a:t>
            </a:r>
            <a:endParaRPr lang="pl-PL" sz="2200" dirty="0"/>
          </a:p>
          <a:p>
            <a:pPr>
              <a:buClr>
                <a:srgbClr val="9E3611"/>
              </a:buClr>
            </a:pPr>
            <a:r>
              <a:rPr lang="pl-PL" sz="2200" dirty="0">
                <a:ea typeface="+mn-lt"/>
                <a:cs typeface="+mn-lt"/>
              </a:rPr>
              <a:t>W Niemczech1 maja został świętem państwowym w 1933. Święto nazywało się „Narodowy Dzień Pracy”, a jego oficjalne obchody powiązano ściśle z ideologią nazistowską.</a:t>
            </a:r>
            <a:endParaRPr lang="pl-PL" sz="2200" dirty="0"/>
          </a:p>
          <a:p>
            <a:pPr>
              <a:buClr>
                <a:srgbClr val="9E3611"/>
              </a:buClr>
            </a:pPr>
            <a:endParaRPr lang="pl-PL" sz="2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293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50</TotalTime>
  <Words>174</Words>
  <Application>Microsoft Office PowerPoint</Application>
  <PresentationFormat>Panoramiczny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Drewniana czcionka</vt:lpstr>
      <vt:lpstr>1 maja</vt:lpstr>
      <vt:lpstr>Skąd się wzięło to święto???</vt:lpstr>
      <vt:lpstr>Święto pracy w Polsce</vt:lpstr>
      <vt:lpstr>Święto pracy na świecie</vt:lpstr>
      <vt:lpstr>ciekawostka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maja</dc:title>
  <dc:creator>admin</dc:creator>
  <cp:lastModifiedBy>admin</cp:lastModifiedBy>
  <cp:revision>49</cp:revision>
  <dcterms:created xsi:type="dcterms:W3CDTF">2021-04-28T09:39:56Z</dcterms:created>
  <dcterms:modified xsi:type="dcterms:W3CDTF">2021-04-28T14:26:04Z</dcterms:modified>
</cp:coreProperties>
</file>